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9"/>
  </p:notesMasterIdLst>
  <p:sldIdLst>
    <p:sldId id="346" r:id="rId2"/>
    <p:sldId id="1085" r:id="rId3"/>
    <p:sldId id="1177" r:id="rId4"/>
    <p:sldId id="1196" r:id="rId5"/>
    <p:sldId id="1203" r:id="rId6"/>
    <p:sldId id="1209" r:id="rId7"/>
    <p:sldId id="1214" r:id="rId8"/>
    <p:sldId id="2543" r:id="rId9"/>
    <p:sldId id="1221" r:id="rId10"/>
    <p:sldId id="1218" r:id="rId11"/>
    <p:sldId id="4274" r:id="rId12"/>
    <p:sldId id="4266" r:id="rId13"/>
    <p:sldId id="4268" r:id="rId14"/>
    <p:sldId id="1224" r:id="rId15"/>
    <p:sldId id="4275" r:id="rId16"/>
    <p:sldId id="4270" r:id="rId17"/>
    <p:sldId id="4276" r:id="rId18"/>
    <p:sldId id="4277" r:id="rId19"/>
    <p:sldId id="4279" r:id="rId20"/>
    <p:sldId id="345" r:id="rId21"/>
    <p:sldId id="1172" r:id="rId22"/>
    <p:sldId id="1171" r:id="rId23"/>
    <p:sldId id="1153" r:id="rId24"/>
    <p:sldId id="1173" r:id="rId25"/>
    <p:sldId id="1174" r:id="rId26"/>
    <p:sldId id="1176" r:id="rId27"/>
    <p:sldId id="4290" r:id="rId28"/>
    <p:sldId id="1178" r:id="rId29"/>
    <p:sldId id="1155" r:id="rId30"/>
    <p:sldId id="4315" r:id="rId31"/>
    <p:sldId id="4314" r:id="rId32"/>
    <p:sldId id="1180" r:id="rId33"/>
    <p:sldId id="1181" r:id="rId34"/>
    <p:sldId id="4291" r:id="rId35"/>
    <p:sldId id="1182" r:id="rId36"/>
    <p:sldId id="506" r:id="rId37"/>
    <p:sldId id="4292" r:id="rId38"/>
    <p:sldId id="1185" r:id="rId39"/>
    <p:sldId id="1187" r:id="rId40"/>
    <p:sldId id="4293" r:id="rId41"/>
    <p:sldId id="1189" r:id="rId42"/>
    <p:sldId id="1190" r:id="rId43"/>
    <p:sldId id="1191" r:id="rId44"/>
    <p:sldId id="4294" r:id="rId45"/>
    <p:sldId id="1193" r:id="rId46"/>
    <p:sldId id="1195" r:id="rId47"/>
    <p:sldId id="1134" r:id="rId48"/>
    <p:sldId id="4295" r:id="rId49"/>
    <p:sldId id="1199" r:id="rId50"/>
    <p:sldId id="1197" r:id="rId51"/>
    <p:sldId id="1198" r:id="rId52"/>
    <p:sldId id="1200" r:id="rId53"/>
    <p:sldId id="1201" r:id="rId54"/>
    <p:sldId id="1202" r:id="rId55"/>
    <p:sldId id="4296" r:id="rId56"/>
    <p:sldId id="1204" r:id="rId57"/>
    <p:sldId id="1205" r:id="rId58"/>
    <p:sldId id="1206" r:id="rId59"/>
    <p:sldId id="1207" r:id="rId60"/>
    <p:sldId id="4312" r:id="rId61"/>
    <p:sldId id="1326" r:id="rId62"/>
    <p:sldId id="1236" r:id="rId63"/>
    <p:sldId id="1223" r:id="rId64"/>
    <p:sldId id="1227" r:id="rId65"/>
    <p:sldId id="4301" r:id="rId66"/>
    <p:sldId id="1237" r:id="rId67"/>
    <p:sldId id="1225" r:id="rId68"/>
    <p:sldId id="1226" r:id="rId69"/>
    <p:sldId id="1228" r:id="rId70"/>
    <p:sldId id="1208" r:id="rId71"/>
    <p:sldId id="4297" r:id="rId72"/>
    <p:sldId id="1215" r:id="rId73"/>
    <p:sldId id="1210" r:id="rId74"/>
    <p:sldId id="1216" r:id="rId75"/>
    <p:sldId id="1211" r:id="rId76"/>
    <p:sldId id="1217" r:id="rId77"/>
    <p:sldId id="1212" r:id="rId78"/>
    <p:sldId id="1219" r:id="rId79"/>
    <p:sldId id="4298" r:id="rId80"/>
    <p:sldId id="1220" r:id="rId81"/>
    <p:sldId id="4299" r:id="rId82"/>
    <p:sldId id="1233" r:id="rId83"/>
    <p:sldId id="1232" r:id="rId84"/>
    <p:sldId id="1231" r:id="rId85"/>
    <p:sldId id="4300" r:id="rId86"/>
    <p:sldId id="1234" r:id="rId87"/>
    <p:sldId id="1330" r:id="rId88"/>
    <p:sldId id="1331" r:id="rId89"/>
    <p:sldId id="1332" r:id="rId90"/>
    <p:sldId id="1435" r:id="rId91"/>
    <p:sldId id="1311" r:id="rId92"/>
    <p:sldId id="1312" r:id="rId93"/>
    <p:sldId id="1334" r:id="rId94"/>
    <p:sldId id="1335" r:id="rId95"/>
    <p:sldId id="1337" r:id="rId96"/>
    <p:sldId id="1338" r:id="rId97"/>
    <p:sldId id="1339" r:id="rId98"/>
    <p:sldId id="1340" r:id="rId99"/>
    <p:sldId id="1341" r:id="rId100"/>
    <p:sldId id="1342" r:id="rId101"/>
    <p:sldId id="1436" r:id="rId102"/>
    <p:sldId id="1239" r:id="rId103"/>
    <p:sldId id="1229" r:id="rId104"/>
    <p:sldId id="1241" r:id="rId105"/>
    <p:sldId id="1242" r:id="rId106"/>
    <p:sldId id="1243" r:id="rId107"/>
    <p:sldId id="1244" r:id="rId108"/>
    <p:sldId id="1230" r:id="rId109"/>
    <p:sldId id="1247" r:id="rId110"/>
    <p:sldId id="1248" r:id="rId111"/>
    <p:sldId id="1246" r:id="rId112"/>
    <p:sldId id="1343" r:id="rId113"/>
    <p:sldId id="1344" r:id="rId114"/>
    <p:sldId id="1345" r:id="rId115"/>
    <p:sldId id="1346" r:id="rId116"/>
    <p:sldId id="1347" r:id="rId117"/>
    <p:sldId id="1278" r:id="rId118"/>
    <p:sldId id="1348" r:id="rId119"/>
    <p:sldId id="1349" r:id="rId120"/>
    <p:sldId id="1357" r:id="rId121"/>
    <p:sldId id="1358" r:id="rId122"/>
    <p:sldId id="1359" r:id="rId123"/>
    <p:sldId id="1360" r:id="rId124"/>
    <p:sldId id="1350" r:id="rId125"/>
    <p:sldId id="1351" r:id="rId126"/>
    <p:sldId id="1352" r:id="rId127"/>
    <p:sldId id="1353" r:id="rId128"/>
    <p:sldId id="1354" r:id="rId129"/>
    <p:sldId id="1257" r:id="rId130"/>
    <p:sldId id="1275" r:id="rId131"/>
    <p:sldId id="1276" r:id="rId132"/>
    <p:sldId id="1277" r:id="rId133"/>
    <p:sldId id="1258" r:id="rId134"/>
    <p:sldId id="1259" r:id="rId135"/>
    <p:sldId id="4313" r:id="rId136"/>
    <p:sldId id="1355" r:id="rId137"/>
    <p:sldId id="1356" r:id="rId138"/>
    <p:sldId id="1361" r:id="rId139"/>
    <p:sldId id="1362" r:id="rId140"/>
    <p:sldId id="1363" r:id="rId141"/>
    <p:sldId id="1438" r:id="rId142"/>
    <p:sldId id="1272" r:id="rId143"/>
    <p:sldId id="1274" r:id="rId144"/>
    <p:sldId id="1273" r:id="rId145"/>
    <p:sldId id="1280" r:id="rId146"/>
    <p:sldId id="1279" r:id="rId147"/>
    <p:sldId id="1284" r:id="rId148"/>
    <p:sldId id="1271" r:id="rId149"/>
    <p:sldId id="1364" r:id="rId150"/>
    <p:sldId id="1281" r:id="rId151"/>
    <p:sldId id="1283" r:id="rId152"/>
    <p:sldId id="4309" r:id="rId153"/>
    <p:sldId id="1285" r:id="rId154"/>
    <p:sldId id="1286" r:id="rId155"/>
    <p:sldId id="1367" r:id="rId156"/>
    <p:sldId id="1368" r:id="rId157"/>
    <p:sldId id="1370" r:id="rId158"/>
    <p:sldId id="1282" r:id="rId159"/>
    <p:sldId id="1260" r:id="rId160"/>
    <p:sldId id="1372" r:id="rId161"/>
    <p:sldId id="1369" r:id="rId162"/>
    <p:sldId id="1374" r:id="rId163"/>
    <p:sldId id="1376" r:id="rId164"/>
    <p:sldId id="1371" r:id="rId165"/>
    <p:sldId id="1377" r:id="rId166"/>
    <p:sldId id="1378" r:id="rId167"/>
    <p:sldId id="1442" r:id="rId168"/>
    <p:sldId id="1254" r:id="rId169"/>
    <p:sldId id="1240" r:id="rId170"/>
    <p:sldId id="1380" r:id="rId171"/>
    <p:sldId id="1249" r:id="rId172"/>
    <p:sldId id="1250" r:id="rId173"/>
    <p:sldId id="1251" r:id="rId174"/>
    <p:sldId id="1252" r:id="rId175"/>
    <p:sldId id="4306" r:id="rId176"/>
    <p:sldId id="4307" r:id="rId177"/>
    <p:sldId id="4308" r:id="rId178"/>
    <p:sldId id="1381" r:id="rId179"/>
    <p:sldId id="1382" r:id="rId180"/>
    <p:sldId id="1383" r:id="rId181"/>
    <p:sldId id="1384" r:id="rId182"/>
    <p:sldId id="1443" r:id="rId183"/>
    <p:sldId id="1385" r:id="rId184"/>
    <p:sldId id="1386" r:id="rId185"/>
    <p:sldId id="1387" r:id="rId186"/>
    <p:sldId id="1388" r:id="rId187"/>
    <p:sldId id="1389" r:id="rId188"/>
    <p:sldId id="1390" r:id="rId189"/>
    <p:sldId id="1391" r:id="rId190"/>
    <p:sldId id="1392" r:id="rId191"/>
    <p:sldId id="1395" r:id="rId192"/>
    <p:sldId id="1396" r:id="rId193"/>
    <p:sldId id="1444" r:id="rId194"/>
    <p:sldId id="1313" r:id="rId195"/>
    <p:sldId id="1314" r:id="rId196"/>
    <p:sldId id="1423" r:id="rId197"/>
    <p:sldId id="1418" r:id="rId198"/>
    <p:sldId id="1424" r:id="rId199"/>
    <p:sldId id="1425" r:id="rId200"/>
    <p:sldId id="1426" r:id="rId201"/>
    <p:sldId id="1427" r:id="rId202"/>
    <p:sldId id="1452" r:id="rId203"/>
    <p:sldId id="1451" r:id="rId204"/>
    <p:sldId id="1428" r:id="rId205"/>
    <p:sldId id="1429" r:id="rId206"/>
    <p:sldId id="1430" r:id="rId207"/>
    <p:sldId id="1431" r:id="rId208"/>
    <p:sldId id="1453" r:id="rId209"/>
    <p:sldId id="1432" r:id="rId210"/>
    <p:sldId id="1454" r:id="rId211"/>
    <p:sldId id="1468" r:id="rId212"/>
    <p:sldId id="1470" r:id="rId213"/>
    <p:sldId id="1471" r:id="rId214"/>
    <p:sldId id="1472" r:id="rId215"/>
    <p:sldId id="1405" r:id="rId216"/>
    <p:sldId id="1397" r:id="rId217"/>
    <p:sldId id="1398" r:id="rId218"/>
    <p:sldId id="1406" r:id="rId219"/>
    <p:sldId id="1446" r:id="rId220"/>
    <p:sldId id="1399" r:id="rId221"/>
    <p:sldId id="1407" r:id="rId222"/>
    <p:sldId id="1447" r:id="rId223"/>
    <p:sldId id="1400" r:id="rId224"/>
    <p:sldId id="1401" r:id="rId225"/>
    <p:sldId id="1448" r:id="rId226"/>
    <p:sldId id="1408" r:id="rId227"/>
    <p:sldId id="1403" r:id="rId228"/>
    <p:sldId id="1409" r:id="rId229"/>
    <p:sldId id="1419" r:id="rId230"/>
    <p:sldId id="1410" r:id="rId231"/>
    <p:sldId id="1449" r:id="rId232"/>
    <p:sldId id="1420" r:id="rId233"/>
    <p:sldId id="1411" r:id="rId234"/>
    <p:sldId id="1412" r:id="rId235"/>
    <p:sldId id="1413" r:id="rId236"/>
    <p:sldId id="1450" r:id="rId237"/>
    <p:sldId id="1421" r:id="rId238"/>
    <p:sldId id="1414" r:id="rId239"/>
    <p:sldId id="1415" r:id="rId240"/>
    <p:sldId id="1416" r:id="rId241"/>
    <p:sldId id="1422" r:id="rId242"/>
    <p:sldId id="1455" r:id="rId243"/>
    <p:sldId id="1465" r:id="rId244"/>
    <p:sldId id="1463" r:id="rId245"/>
    <p:sldId id="1456" r:id="rId246"/>
    <p:sldId id="1457" r:id="rId247"/>
    <p:sldId id="1458" r:id="rId248"/>
    <p:sldId id="1467" r:id="rId249"/>
    <p:sldId id="1466" r:id="rId250"/>
    <p:sldId id="1288" r:id="rId251"/>
    <p:sldId id="1289" r:id="rId252"/>
    <p:sldId id="1261" r:id="rId253"/>
    <p:sldId id="1262" r:id="rId254"/>
    <p:sldId id="1267" r:id="rId255"/>
    <p:sldId id="1294" r:id="rId256"/>
    <p:sldId id="1295" r:id="rId257"/>
    <p:sldId id="1269" r:id="rId258"/>
    <p:sldId id="1296" r:id="rId259"/>
    <p:sldId id="1297" r:id="rId260"/>
    <p:sldId id="1298" r:id="rId261"/>
    <p:sldId id="4310" r:id="rId262"/>
    <p:sldId id="1263" r:id="rId263"/>
    <p:sldId id="1290" r:id="rId264"/>
    <p:sldId id="1291" r:id="rId265"/>
    <p:sldId id="1292" r:id="rId266"/>
    <p:sldId id="1264" r:id="rId267"/>
    <p:sldId id="1265" r:id="rId268"/>
    <p:sldId id="1266" r:id="rId269"/>
    <p:sldId id="4303" r:id="rId270"/>
    <p:sldId id="4304" r:id="rId271"/>
    <p:sldId id="4311" r:id="rId272"/>
    <p:sldId id="1270" r:id="rId273"/>
    <p:sldId id="1309" r:id="rId274"/>
    <p:sldId id="1310" r:id="rId275"/>
    <p:sldId id="1300" r:id="rId276"/>
    <p:sldId id="1316" r:id="rId277"/>
    <p:sldId id="4305" r:id="rId278"/>
  </p:sldIdLst>
  <p:sldSz cx="12192000" cy="6858000"/>
  <p:notesSz cx="6858000" cy="9144000"/>
  <p:embeddedFontLst>
    <p:embeddedFont>
      <p:font typeface="맑은 고딕" panose="020B0503020000020004" pitchFamily="34" charset="-127"/>
      <p:regular r:id="rId280"/>
      <p:bold r:id="rId281"/>
    </p:embeddedFont>
    <p:embeddedFont>
      <p:font typeface="강한공군체 Medium" panose="020B0600000101010101" pitchFamily="34" charset="-127"/>
      <p:regular r:id="rId282"/>
    </p:embeddedFont>
    <p:embeddedFont>
      <p:font typeface="Calibri" panose="020F0502020204030204" pitchFamily="34" charset="0"/>
      <p:regular r:id="rId283"/>
      <p:bold r:id="rId284"/>
      <p:italic r:id="rId285"/>
      <p:boldItalic r:id="rId286"/>
    </p:embeddedFont>
    <p:embeddedFont>
      <p:font typeface="Consolas" panose="020B0609020204030204" pitchFamily="49" charset="0"/>
      <p:regular r:id="rId287"/>
      <p:bold r:id="rId288"/>
      <p:italic r:id="rId289"/>
      <p:boldItalic r:id="rId290"/>
    </p:embeddedFont>
    <p:embeddedFont>
      <p:font typeface="Mosk Bold 700" panose="02000506000000020004" pitchFamily="2" charset="0"/>
      <p:bold r:id="rId2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6" autoAdjust="0"/>
    <p:restoredTop sz="94316" autoAdjust="0"/>
  </p:normalViewPr>
  <p:slideViewPr>
    <p:cSldViewPr snapToGrid="0">
      <p:cViewPr varScale="1">
        <p:scale>
          <a:sx n="85" d="100"/>
          <a:sy n="85" d="100"/>
        </p:scale>
        <p:origin x="976" y="-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font" Target="fonts/font11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1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font" Target="fonts/font12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2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font" Target="fonts/font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font" Target="fonts/font7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font" Target="fonts/font8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font" Target="fonts/font9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font" Target="fonts/font10.fntdata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2023. 2. 9.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주의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E779-D987-75D2-E57E-D3ABDA998E5C}"/>
              </a:ext>
            </a:extLst>
          </p:cNvPr>
          <p:cNvSpPr txBox="1"/>
          <p:nvPr/>
        </p:nvSpPr>
        <p:spPr>
          <a:xfrm>
            <a:off x="851647" y="1610543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주의 사항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48CF86-0898-8399-3F1C-A702DAC4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43" y="1610543"/>
            <a:ext cx="2102321" cy="21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02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</a:t>
            </a:r>
            <a:r>
              <a:rPr lang="en-US" altLang="ko-KR" dirty="0" err="1"/>
              <a:t>mathScore</a:t>
            </a:r>
            <a:r>
              <a:rPr lang="en-US" altLang="ko-KR" dirty="0"/>
              <a:t>, </a:t>
            </a:r>
            <a:r>
              <a:rPr lang="en-US" altLang="ko-KR" dirty="0" err="1"/>
              <a:t>engScore</a:t>
            </a:r>
            <a:r>
              <a:rPr lang="en-US" altLang="ko-KR" dirty="0"/>
              <a:t> </a:t>
            </a:r>
            <a:r>
              <a:rPr lang="ko-KR" altLang="en-US" dirty="0"/>
              <a:t>를 만들어 주세요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mathScore</a:t>
            </a:r>
            <a:r>
              <a:rPr lang="en-US" altLang="ko-KR" dirty="0"/>
              <a:t> = “77”;</a:t>
            </a:r>
            <a:r>
              <a:rPr lang="ko-KR" altLang="en-US" dirty="0"/>
              <a:t> </a:t>
            </a:r>
            <a:r>
              <a:rPr lang="en-US" altLang="ko-KR" dirty="0" err="1"/>
              <a:t>engScore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“88”;</a:t>
            </a:r>
          </a:p>
          <a:p>
            <a:r>
              <a:rPr lang="ko-KR" altLang="en-US" dirty="0"/>
              <a:t>시험 점수 평균을 계산하여 </a:t>
            </a:r>
            <a:r>
              <a:rPr lang="en-US" altLang="ko-KR" dirty="0" err="1"/>
              <a:t>avgScore</a:t>
            </a:r>
            <a:r>
              <a:rPr lang="en-US" altLang="ko-KR" dirty="0"/>
              <a:t> 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출력하는 프로그램을 작성하세요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명시적 형 변환을 사용하여 평균 점수가 정확하게 나와야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20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3048699" y="1746488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1985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맘대로">
            <a:extLst>
              <a:ext uri="{FF2B5EF4-FFF2-40B4-BE49-F238E27FC236}">
                <a16:creationId xmlns:a16="http://schemas.microsoft.com/office/drawing/2014/main" id="{8F5DD7D7-28E8-1FDB-501C-4E79B66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623888"/>
            <a:ext cx="55340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054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D9B98-7E51-5F61-809B-FB815411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4724235" cy="157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739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23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71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험 짤과 움짤 모음 - 짤봇">
            <a:extLst>
              <a:ext uri="{FF2B5EF4-FFF2-40B4-BE49-F238E27FC236}">
                <a16:creationId xmlns:a16="http://schemas.microsoft.com/office/drawing/2014/main" id="{F7FFEAD5-30D1-CFCF-A8C7-A401A94E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63" y="1421694"/>
            <a:ext cx="6624873" cy="40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055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DDF3-96E2-C2DD-7EEB-181E4E11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628626"/>
            <a:ext cx="4180567" cy="9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3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52A9B-2DA4-D4A7-EC28-AD0D42A5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538485"/>
            <a:ext cx="6343523" cy="1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8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중간의 같은 이름의 변수를 다시 선언해도  기존의 변수에 덮어 씌움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변수를 선언 했다는 건 분명이 다른 데이터를 넣으려는 것인데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그것을 기존의 데이터에 덮어 씌우면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변수가 </a:t>
            </a:r>
            <a:r>
              <a:rPr lang="en-US" altLang="ko-KR" dirty="0">
                <a:sym typeface="Wingdings" panose="05000000000000000000" pitchFamily="2" charset="2"/>
              </a:rPr>
              <a:t>{</a:t>
            </a:r>
            <a:r>
              <a:rPr lang="ko-KR" altLang="en-US" dirty="0">
                <a:sym typeface="Wingdings" panose="05000000000000000000" pitchFamily="2" charset="2"/>
              </a:rPr>
              <a:t>블록 단위</a:t>
            </a:r>
            <a:r>
              <a:rPr lang="en-US" altLang="ko-KR" dirty="0">
                <a:sym typeface="Wingdings" panose="05000000000000000000" pitchFamily="2" charset="2"/>
              </a:rPr>
              <a:t>} </a:t>
            </a:r>
            <a:r>
              <a:rPr lang="ko-KR" altLang="en-US" dirty="0">
                <a:sym typeface="Wingdings" panose="05000000000000000000" pitchFamily="2" charset="2"/>
              </a:rPr>
              <a:t>에서 끝나는 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자기 맘대로 전역으로 돌아다니고 영향력을 행사함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의도치 않은 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게다가 </a:t>
            </a:r>
            <a:r>
              <a:rPr lang="en-US" altLang="ko-KR" dirty="0">
                <a:sym typeface="Wingdings" panose="05000000000000000000" pitchFamily="2" charset="2"/>
              </a:rPr>
              <a:t>Debug</a:t>
            </a:r>
            <a:r>
              <a:rPr lang="ko-KR" altLang="en-US" dirty="0">
                <a:sym typeface="Wingdings" panose="05000000000000000000" pitchFamily="2" charset="2"/>
              </a:rPr>
              <a:t> 도 무지하게 어려움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ES6 </a:t>
            </a:r>
            <a:r>
              <a:rPr lang="ko-KR" altLang="en-US" dirty="0">
                <a:sym typeface="Wingdings" panose="05000000000000000000" pitchFamily="2" charset="2"/>
              </a:rPr>
              <a:t>문법 부터는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var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let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2024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</a:t>
            </a:r>
            <a:r>
              <a:rPr lang="en-US" altLang="ko-KR" dirty="0"/>
              <a:t>console.log</a:t>
            </a:r>
            <a:r>
              <a:rPr lang="ko-KR" altLang="en-US" dirty="0"/>
              <a:t> 로 출력하는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콤마</a:t>
            </a:r>
            <a:r>
              <a:rPr lang="en-US" altLang="ko-KR" dirty="0"/>
              <a:t>”</a:t>
            </a:r>
            <a:r>
              <a:rPr lang="ko-KR" altLang="en-US" dirty="0"/>
              <a:t>를 사용하면 각각의 변수의 데이터 타입을 지키면서 출력</a:t>
            </a:r>
            <a:endParaRPr lang="en-US" altLang="ko-KR" dirty="0"/>
          </a:p>
          <a:p>
            <a:r>
              <a:rPr lang="en-US" altLang="ko-KR" dirty="0"/>
              <a:t>“+” </a:t>
            </a:r>
            <a:r>
              <a:rPr lang="ko-KR" altLang="en-US" dirty="0"/>
              <a:t>를 사용하면 숫자를 자동으로 문자로 변경 후</a:t>
            </a:r>
            <a:r>
              <a:rPr lang="en-US" altLang="ko-KR" dirty="0"/>
              <a:t>,</a:t>
            </a:r>
            <a:r>
              <a:rPr lang="ko-KR" altLang="en-US" dirty="0"/>
              <a:t> 문자열로 더하여 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A4B6E-3B95-23AB-76A8-62D64CB9F194}"/>
              </a:ext>
            </a:extLst>
          </p:cNvPr>
          <p:cNvSpPr txBox="1"/>
          <p:nvPr/>
        </p:nvSpPr>
        <p:spPr>
          <a:xfrm>
            <a:off x="838200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0A0C-56CE-6221-B5E6-AC471CF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21" y="2967335"/>
            <a:ext cx="274991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91A505-50C3-5E12-EEEA-52C0D44C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4" y="463967"/>
            <a:ext cx="9355132" cy="5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9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58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알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5" y="815264"/>
            <a:ext cx="7855489" cy="52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03" y="2531368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</a:t>
            </a:r>
            <a:r>
              <a:rPr lang="ko-KR" altLang="en-US" dirty="0">
                <a:solidFill>
                  <a:schemeClr val="accent2"/>
                </a:solidFill>
              </a:rPr>
              <a:t>메소드가 반환</a:t>
            </a:r>
            <a:r>
              <a:rPr lang="en-US" altLang="ko-KR" dirty="0">
                <a:solidFill>
                  <a:schemeClr val="accent2"/>
                </a:solidFill>
              </a:rPr>
              <a:t>(return)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ko-KR" altLang="en-US" dirty="0"/>
              <a:t>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ko-KR" altLang="en-US" dirty="0"/>
              <a:t> 배열의 제일 처음에 </a:t>
            </a:r>
            <a:r>
              <a:rPr lang="en-US" altLang="ko-KR" dirty="0"/>
              <a:t>tetz </a:t>
            </a:r>
            <a:r>
              <a:rPr lang="ko-KR" altLang="en-US" dirty="0"/>
              <a:t>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부터는</a:t>
            </a:r>
            <a:r>
              <a:rPr lang="ko-KR" altLang="en-US" dirty="0"/>
              <a:t> 메소드 </a:t>
            </a:r>
            <a:r>
              <a:rPr lang="ko-KR" altLang="en-US" dirty="0" err="1"/>
              <a:t>체이닝으로</a:t>
            </a:r>
            <a:r>
              <a:rPr lang="ko-KR" altLang="en-US" dirty="0"/>
              <a:t> 처리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배열의 제일 처음에서 </a:t>
            </a:r>
            <a:r>
              <a:rPr lang="en-US" altLang="ko-KR" dirty="0"/>
              <a:t>tetz </a:t>
            </a:r>
            <a:r>
              <a:rPr lang="ko-KR" altLang="en-US" dirty="0"/>
              <a:t>를 빼고</a:t>
            </a:r>
            <a:r>
              <a:rPr lang="en-US" altLang="ko-KR" dirty="0"/>
              <a:t>, </a:t>
            </a:r>
            <a:r>
              <a:rPr lang="ko-KR" altLang="en-US" dirty="0"/>
              <a:t>뺀 데이터를 글자별로 나누어 배열로 만들고</a:t>
            </a:r>
            <a:r>
              <a:rPr lang="en-US" altLang="ko-KR" dirty="0"/>
              <a:t>, </a:t>
            </a:r>
            <a:r>
              <a:rPr lang="ko-KR" altLang="en-US" dirty="0"/>
              <a:t>해당 배열을 뒤집은 뒤</a:t>
            </a:r>
            <a:r>
              <a:rPr lang="en-US" altLang="ko-KR" dirty="0"/>
              <a:t>, </a:t>
            </a:r>
            <a:r>
              <a:rPr lang="ko-KR" altLang="en-US" dirty="0"/>
              <a:t>다시 문자로 변환하여 출력하기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shift() </a:t>
            </a:r>
            <a:r>
              <a:rPr lang="ko-KR" altLang="en-US" dirty="0"/>
              <a:t>를 사용하면 빠진 데이터가 반환 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ex. let </a:t>
            </a:r>
            <a:r>
              <a:rPr lang="en-US" altLang="ko-KR" dirty="0" err="1"/>
              <a:t>arr</a:t>
            </a:r>
            <a:r>
              <a:rPr lang="en-US" altLang="ko-KR" dirty="0"/>
              <a:t> = [“tetz”, “</a:t>
            </a:r>
            <a:r>
              <a:rPr lang="en-US" altLang="ko-KR" dirty="0" err="1"/>
              <a:t>pororo</a:t>
            </a:r>
            <a:r>
              <a:rPr lang="en-US" altLang="ko-KR" dirty="0"/>
              <a:t>”];</a:t>
            </a:r>
          </a:p>
          <a:p>
            <a:pPr lvl="1"/>
            <a:r>
              <a:rPr lang="en-US" altLang="ko-KR" dirty="0" err="1"/>
              <a:t>arr.shift</a:t>
            </a:r>
            <a:r>
              <a:rPr lang="en-US" altLang="ko-KR" dirty="0"/>
              <a:t>(); </a:t>
            </a:r>
            <a:r>
              <a:rPr lang="en-US" altLang="ko-KR" dirty="0">
                <a:sym typeface="Wingdings" panose="05000000000000000000" pitchFamily="2" charset="2"/>
              </a:rPr>
              <a:t> “tetz”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0EC607-0D88-E8E5-40F2-5CFA25C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5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166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1027104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3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68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제일 첫번째 요소를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363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4661775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472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5711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thout – Liberal Dictionary">
            <a:extLst>
              <a:ext uri="{FF2B5EF4-FFF2-40B4-BE49-F238E27FC236}">
                <a16:creationId xmlns:a16="http://schemas.microsoft.com/office/drawing/2014/main" id="{8BF81BD2-83E3-6C40-D932-765BD7D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88" y="2135726"/>
            <a:ext cx="4695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86F32B97-D0C9-7304-41F5-34A9002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7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82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전체 관리하기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722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764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</a:t>
            </a:r>
            <a:r>
              <a:rPr lang="en-US" altLang="ko-KR" dirty="0"/>
              <a:t>(</a:t>
            </a:r>
            <a:r>
              <a:rPr lang="ko-KR" altLang="en-US" dirty="0"/>
              <a:t>아무 요소나 가능</a:t>
            </a:r>
            <a:r>
              <a:rPr lang="en-US" altLang="ko-KR" dirty="0"/>
              <a:t>)</a:t>
            </a:r>
            <a:r>
              <a:rPr lang="ko-KR" altLang="en-US" dirty="0"/>
              <a:t> 하나 만들기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개의 </a:t>
            </a:r>
            <a:r>
              <a:rPr lang="en-US" altLang="ko-KR" dirty="0"/>
              <a:t>box 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 </a:t>
            </a:r>
            <a:r>
              <a:rPr lang="ko-KR" altLang="en-US" dirty="0" err="1"/>
              <a:t>열번째</a:t>
            </a:r>
            <a:r>
              <a:rPr lang="ko-KR" altLang="en-US" dirty="0"/>
              <a:t> 박스 색상이 다르게 만들기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개를 기준으로 색상이 반복 되도록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09FF86-A1A1-9E2E-5385-3A1F9F0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31" y="1047565"/>
            <a:ext cx="5629769" cy="430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1F167-B163-AF03-FF32-C930AD5D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565"/>
            <a:ext cx="5498363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t's Get It Started - Black Eyed Peas / 2004">
            <a:extLst>
              <a:ext uri="{FF2B5EF4-FFF2-40B4-BE49-F238E27FC236}">
                <a16:creationId xmlns:a16="http://schemas.microsoft.com/office/drawing/2014/main" id="{141A616A-25CD-A06F-04CF-1F34734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05" y="248205"/>
            <a:ext cx="6361590" cy="63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드래곤볼 완전판 20권 리뷰 : 네이버 블로그">
            <a:extLst>
              <a:ext uri="{FF2B5EF4-FFF2-40B4-BE49-F238E27FC236}">
                <a16:creationId xmlns:a16="http://schemas.microsoft.com/office/drawing/2014/main" id="{AF31A286-526B-1438-11C4-DB48DFB3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121920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6566E7-B473-A07B-B265-46E09F2A818E}"/>
              </a:ext>
            </a:extLst>
          </p:cNvPr>
          <p:cNvSpPr/>
          <p:nvPr/>
        </p:nvSpPr>
        <p:spPr>
          <a:xfrm>
            <a:off x="175490" y="2364509"/>
            <a:ext cx="868219" cy="508000"/>
          </a:xfrm>
          <a:prstGeom prst="rect">
            <a:avLst/>
          </a:prstGeom>
          <a:solidFill>
            <a:srgbClr val="E6E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422843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AFEC4-D630-B3BA-C0A0-F0F7ECBBBE77}"/>
              </a:ext>
            </a:extLst>
          </p:cNvPr>
          <p:cNvSpPr txBox="1"/>
          <p:nvPr/>
        </p:nvSpPr>
        <p:spPr>
          <a:xfrm>
            <a:off x="461818" y="318992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글은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도커에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대해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 모르는 시스템 관리자나 서버 개발자를 대상으로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전반에 대해 얕고 넓은 지식을 담고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등장한 배경과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역사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핵심 개념인 컨테이너와 이미지에 대해 알아보고 실제로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도커를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설치하고 컨테이너를 실행해 보도록 하겠습니다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011D8-83D1-35BD-5408-3CA772E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2522177"/>
            <a:ext cx="5820587" cy="101931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F2E458B-B543-376C-7AD9-C8B24158BBB8}"/>
              </a:ext>
            </a:extLst>
          </p:cNvPr>
          <p:cNvSpPr txBox="1">
            <a:spLocks/>
          </p:cNvSpPr>
          <p:nvPr/>
        </p:nvSpPr>
        <p:spPr>
          <a:xfrm>
            <a:off x="523783" y="3713353"/>
            <a:ext cx="10830017" cy="284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위의 문장을 </a:t>
            </a:r>
            <a:r>
              <a:rPr lang="en-US" altLang="ko-KR" dirty="0"/>
              <a:t>80byte </a:t>
            </a:r>
            <a:r>
              <a:rPr lang="ko-KR" altLang="en-US" dirty="0"/>
              <a:t>기준으로 잘라서 배열에 담기</a:t>
            </a:r>
            <a:endParaRPr lang="en-US" altLang="ko-KR" dirty="0"/>
          </a:p>
          <a:p>
            <a:r>
              <a:rPr lang="ko-KR" altLang="en-US" dirty="0"/>
              <a:t>한글은 </a:t>
            </a:r>
            <a:r>
              <a:rPr lang="en-US" altLang="ko-KR" dirty="0"/>
              <a:t>2byte, </a:t>
            </a:r>
            <a:r>
              <a:rPr lang="ko-KR" altLang="en-US" dirty="0"/>
              <a:t>한글을 제외한 영어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띄어쓰기는 </a:t>
            </a:r>
            <a:r>
              <a:rPr lang="en-US" altLang="ko-KR" dirty="0"/>
              <a:t>1byte</a:t>
            </a:r>
          </a:p>
          <a:p>
            <a:r>
              <a:rPr lang="ko-KR" altLang="en-US" dirty="0"/>
              <a:t>자르고 난 다음 글자가 공백일 경우는 생략처리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677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2D517-CE6E-9A39-5B56-50970E56980B}"/>
              </a:ext>
            </a:extLst>
          </p:cNvPr>
          <p:cNvSpPr txBox="1"/>
          <p:nvPr/>
        </p:nvSpPr>
        <p:spPr>
          <a:xfrm>
            <a:off x="452761" y="612844"/>
            <a:ext cx="1036024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B0F9C5-0BA6-62B5-2238-BE26A8462156}"/>
              </a:ext>
            </a:extLst>
          </p:cNvPr>
          <p:cNvSpPr/>
          <p:nvPr/>
        </p:nvSpPr>
        <p:spPr>
          <a:xfrm>
            <a:off x="977980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7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66DEF-6F2F-79DD-5B31-523DE99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9" y="1797957"/>
            <a:ext cx="6510023" cy="235679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70D997-9E01-A438-F1C8-450749A163C8}"/>
              </a:ext>
            </a:extLst>
          </p:cNvPr>
          <p:cNvSpPr/>
          <p:nvPr/>
        </p:nvSpPr>
        <p:spPr>
          <a:xfrm rot="13853853">
            <a:off x="3835153" y="2041864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1112A8-769E-0289-9E8B-B765540176C9}"/>
              </a:ext>
            </a:extLst>
          </p:cNvPr>
          <p:cNvSpPr/>
          <p:nvPr/>
        </p:nvSpPr>
        <p:spPr>
          <a:xfrm rot="13853853">
            <a:off x="2931111" y="3330606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E878EE-EC98-BF7C-60A4-0344B1CF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개발자 도구 실행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8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9CF9D-4AC6-BBD3-208F-3BE09A0CBBB4}"/>
              </a:ext>
            </a:extLst>
          </p:cNvPr>
          <p:cNvSpPr txBox="1"/>
          <p:nvPr/>
        </p:nvSpPr>
        <p:spPr>
          <a:xfrm>
            <a:off x="561975" y="612844"/>
            <a:ext cx="116300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CB093-7E0C-A6FC-207E-D182E94BE8C3}"/>
              </a:ext>
            </a:extLst>
          </p:cNvPr>
          <p:cNvSpPr/>
          <p:nvPr/>
        </p:nvSpPr>
        <p:spPr>
          <a:xfrm>
            <a:off x="1033398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85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5ACE13-2B26-6494-1303-876AD0A5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0" y="565352"/>
            <a:ext cx="5825133" cy="1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1415332" y="2097545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972948" y="2110922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8530565" y="2110922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859723" y="2405473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7394470" y="2171591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궁금하다 영어로 어떻게 표현할까? :: 스피킹데이">
            <a:extLst>
              <a:ext uri="{FF2B5EF4-FFF2-40B4-BE49-F238E27FC236}">
                <a16:creationId xmlns:a16="http://schemas.microsoft.com/office/drawing/2014/main" id="{2207CE54-3692-39C3-099F-84D6B0EF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52525"/>
            <a:ext cx="45529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E6EE7FE9-45EA-8830-0609-288EB296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86" y="300777"/>
            <a:ext cx="3128223" cy="31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ko-KR" altLang="en-US" dirty="0">
                <a:solidFill>
                  <a:schemeClr val="accent2"/>
                </a:solidFill>
              </a:rPr>
              <a:t>장단점</a:t>
            </a:r>
            <a:r>
              <a:rPr lang="ko-KR" altLang="en-US" dirty="0"/>
              <a:t>이 존재 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내장 방식</a:t>
            </a:r>
            <a:endParaRPr lang="en-US" altLang="ko-KR" dirty="0"/>
          </a:p>
          <a:p>
            <a:pPr lvl="1"/>
            <a:r>
              <a:rPr lang="ko-KR" altLang="en-US" dirty="0"/>
              <a:t>간단하게 만들 수 있음</a:t>
            </a:r>
            <a:endParaRPr lang="en-US" altLang="ko-KR" dirty="0"/>
          </a:p>
          <a:p>
            <a:pPr lvl="1"/>
            <a:r>
              <a:rPr lang="ko-KR" altLang="en-US" dirty="0"/>
              <a:t>특정 페이지에서만 작동하는 기능일 경우 내장 방식으로만 따로 구현 가능</a:t>
            </a:r>
            <a:endParaRPr lang="en-US" altLang="ko-KR" dirty="0"/>
          </a:p>
          <a:p>
            <a:r>
              <a:rPr lang="ko-KR" altLang="en-US" dirty="0"/>
              <a:t>링크 방식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코드의 양이 많아지면 파일로 관리하는 편이 편함</a:t>
            </a:r>
            <a:endParaRPr lang="en-US" altLang="ko-KR" dirty="0"/>
          </a:p>
          <a:p>
            <a:pPr lvl="1"/>
            <a:r>
              <a:rPr lang="ko-KR" altLang="en-US" dirty="0"/>
              <a:t>같은 기능을 다른 페이지에서 사용하고 싶을 때 </a:t>
            </a:r>
            <a:r>
              <a:rPr lang="en-US" altLang="ko-KR" dirty="0"/>
              <a:t>JS </a:t>
            </a:r>
            <a:r>
              <a:rPr lang="ko-KR" altLang="en-US" dirty="0"/>
              <a:t>파일 링크만 걸어서 사용 가능</a:t>
            </a:r>
            <a:endParaRPr lang="en-US" altLang="ko-KR" dirty="0"/>
          </a:p>
          <a:p>
            <a:pPr lvl="1"/>
            <a:r>
              <a:rPr lang="ko-KR" altLang="en-US" dirty="0"/>
              <a:t>유지 보수 용이성이 편리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401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Console.log(“TEXT”);</a:t>
            </a:r>
          </a:p>
          <a:p>
            <a:pPr lvl="1"/>
            <a:r>
              <a:rPr lang="ko-KR" altLang="en-US" dirty="0"/>
              <a:t>우리의 디버깅 친구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물론 이걸 </a:t>
            </a:r>
            <a:r>
              <a:rPr lang="ko-KR" altLang="en-US" dirty="0" err="1"/>
              <a:t>쓰는건</a:t>
            </a:r>
            <a:r>
              <a:rPr lang="ko-KR" altLang="en-US" dirty="0"/>
              <a:t> 안 좋은 방식입니다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Alert(“TEXT”);</a:t>
            </a:r>
          </a:p>
          <a:p>
            <a:pPr lvl="1"/>
            <a:r>
              <a:rPr lang="ko-KR" altLang="en-US" dirty="0"/>
              <a:t>화면에 뭐든 떠야 재미 있으니까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자매품</a:t>
            </a:r>
            <a:r>
              <a:rPr lang="ko-KR" altLang="en-US" dirty="0"/>
              <a:t> </a:t>
            </a:r>
            <a:r>
              <a:rPr lang="en-US" altLang="ko-KR" dirty="0"/>
              <a:t>confirm(“TEXT”);</a:t>
            </a:r>
          </a:p>
          <a:p>
            <a:pPr lvl="2"/>
            <a:r>
              <a:rPr lang="ko-KR" altLang="en-US" dirty="0"/>
              <a:t>애는 취소 버튼이 있어요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리턴한다</a:t>
            </a:r>
            <a:r>
              <a:rPr lang="en-US" altLang="ko-KR" dirty="0">
                <a:sym typeface="Wingdings" panose="05000000000000000000" pitchFamily="2" charset="2"/>
              </a:rPr>
              <a:t> &amp;</a:t>
            </a:r>
            <a:r>
              <a:rPr lang="en-US" altLang="ko-KR" dirty="0"/>
              <a:t> IF</a:t>
            </a:r>
            <a:r>
              <a:rPr lang="ko-KR" altLang="en-US" dirty="0"/>
              <a:t>문에 사용 가능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46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/>
                </a:solidFill>
              </a:rPr>
              <a:t>안녕하세요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Console.log()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파일 링크 방식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수업 언제 끝나냐</a:t>
            </a:r>
            <a:r>
              <a:rPr lang="en-US" altLang="ko-KR" dirty="0">
                <a:solidFill>
                  <a:schemeClr val="accent2"/>
                </a:solidFill>
              </a:rPr>
              <a:t>!? </a:t>
            </a:r>
            <a:r>
              <a:rPr lang="en-US" altLang="ko-KR" dirty="0"/>
              <a:t>Alert()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949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CSS</a:t>
            </a:r>
            <a:r>
              <a:rPr lang="ko-KR" altLang="en-US" dirty="0"/>
              <a:t>의 방식 또는 선언 위치에 따라서 읽는 순서가 달려졌었습니다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에서도 확인해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말</a:t>
            </a:r>
            <a:r>
              <a:rPr lang="en-US" altLang="ko-KR" dirty="0"/>
              <a:t> </a:t>
            </a:r>
            <a:r>
              <a:rPr lang="ko-KR" altLang="en-US" dirty="0"/>
              <a:t>그대로 읽히는 순서에 따라서 작동 합니다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89865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FC5A-FD20-FD48-1C00-805B994E4119}"/>
              </a:ext>
            </a:extLst>
          </p:cNvPr>
          <p:cNvSpPr txBox="1"/>
          <p:nvPr/>
        </p:nvSpPr>
        <p:spPr>
          <a:xfrm>
            <a:off x="738041" y="1728974"/>
            <a:ext cx="10715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dirty="0" err="1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thequickbrownfoxjumpsoverthelazydog</a:t>
            </a:r>
            <a:endParaRPr lang="en-US" altLang="ko-KR" sz="4000" b="0" dirty="0"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4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1609E8-9812-531F-C5D2-2F287A8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8" y="1220862"/>
            <a:ext cx="10771464" cy="33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6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A09FA-AA6A-DFB2-A9A8-5EE46867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2" y="1044652"/>
            <a:ext cx="11104775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3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0E3974-1663-C37F-A619-669607D0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777041"/>
            <a:ext cx="10510887" cy="3516071"/>
          </a:xfrm>
          <a:prstGeom prst="rect">
            <a:avLst/>
          </a:prstGeom>
        </p:spPr>
      </p:pic>
      <p:pic>
        <p:nvPicPr>
          <p:cNvPr id="1026" name="Picture 2" descr="Camel case - Wikipedia">
            <a:extLst>
              <a:ext uri="{FF2B5EF4-FFF2-40B4-BE49-F238E27FC236}">
                <a16:creationId xmlns:a16="http://schemas.microsoft.com/office/drawing/2014/main" id="{9B1D2F8E-1499-8D1C-6E9E-AE4157A2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14" y="104878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4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860BAB-F4CF-03A9-0E8D-1A19FB11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9" y="914406"/>
            <a:ext cx="10956442" cy="346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9EB7-9B72-DC0F-AF3C-F0D8843F3984}"/>
              </a:ext>
            </a:extLst>
          </p:cNvPr>
          <p:cNvSpPr txBox="1"/>
          <p:nvPr/>
        </p:nvSpPr>
        <p:spPr>
          <a:xfrm>
            <a:off x="5231821" y="5297263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58245-E374-F2B6-D691-244684A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5" y="929484"/>
            <a:ext cx="10237509" cy="45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4FEE6B-15E0-E0C1-901D-4FF904F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22" y="1559266"/>
            <a:ext cx="3708956" cy="30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단축키만 잘 외우시면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endParaRPr lang="en-US" altLang="ko-KR" dirty="0"/>
          </a:p>
          <a:p>
            <a:pPr lvl="1"/>
            <a:r>
              <a:rPr lang="en-US" altLang="ko-KR" dirty="0"/>
              <a:t>Ctrl + / </a:t>
            </a:r>
          </a:p>
          <a:p>
            <a:pPr lvl="1"/>
            <a:r>
              <a:rPr lang="en-US" altLang="ko-KR" dirty="0"/>
              <a:t>Ctrl + K + C / Ctrl + K + U</a:t>
            </a:r>
          </a:p>
          <a:p>
            <a:r>
              <a:rPr lang="ko-KR" altLang="en-US" dirty="0"/>
              <a:t>맥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/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K + C / </a:t>
            </a:r>
            <a:r>
              <a:rPr lang="en-US" altLang="ko-KR" dirty="0" err="1"/>
              <a:t>Cmd</a:t>
            </a:r>
            <a:r>
              <a:rPr lang="en-US" altLang="ko-KR" dirty="0"/>
              <a:t>  + K + U</a:t>
            </a:r>
          </a:p>
          <a:p>
            <a:r>
              <a:rPr lang="ko-KR" altLang="en-US" dirty="0"/>
              <a:t>사용하시기 편한 방법으로 쓰시면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04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287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박스몰 1위 포장재 전문쇼핑몰">
            <a:extLst>
              <a:ext uri="{FF2B5EF4-FFF2-40B4-BE49-F238E27FC236}">
                <a16:creationId xmlns:a16="http://schemas.microsoft.com/office/drawing/2014/main" id="{3D6575F2-62A9-CB46-21E1-ADD4EE8E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38" y="206189"/>
            <a:ext cx="6178924" cy="61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18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en-US" altLang="ko-KR" sz="96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00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7754A-68A2-9453-8EF9-DB9CC5F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" y="1328391"/>
            <a:ext cx="6594293" cy="53270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807822-DDE6-3FB2-A5D0-3659C077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55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8F893-B7C3-CE48-ED11-03222C47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0" y="1401003"/>
            <a:ext cx="6418824" cy="43244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4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const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4E771-C3DC-1CB0-050E-BD6761A9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376791"/>
            <a:ext cx="10498679" cy="31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4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76987-EEFE-82A0-F2AA-84D91AE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6" y="1689658"/>
            <a:ext cx="9919067" cy="2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01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F4DB5-2D6A-7DFF-AA38-A5BC4502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712996"/>
            <a:ext cx="10108044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데이터 종류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60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250635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46C99-3164-A55B-62E2-39BA4DE49819}"/>
              </a:ext>
            </a:extLst>
          </p:cNvPr>
          <p:cNvSpPr txBox="1"/>
          <p:nvPr/>
        </p:nvSpPr>
        <p:spPr>
          <a:xfrm>
            <a:off x="501977" y="577816"/>
            <a:ext cx="748300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따옴표를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5654C-7217-5EA7-B87A-4772079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4301513"/>
            <a:ext cx="8348984" cy="17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Number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1136260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F57D2-A039-AD3B-96D2-8559F7FBFBC4}"/>
              </a:ext>
            </a:extLst>
          </p:cNvPr>
          <p:cNvSpPr txBox="1"/>
          <p:nvPr/>
        </p:nvSpPr>
        <p:spPr>
          <a:xfrm>
            <a:off x="615099" y="46072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정수 및 부동소수점 숫자를 나타냄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8D92-67FF-4CF5-54C5-AAAB5CFB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9" y="3666944"/>
            <a:ext cx="7449899" cy="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거짓 데이터</a:t>
            </a:r>
          </a:p>
        </p:txBody>
      </p:sp>
    </p:spTree>
    <p:extLst>
      <p:ext uri="{BB962C8B-B14F-4D97-AF65-F5344CB8AC3E}">
        <p14:creationId xmlns:p14="http://schemas.microsoft.com/office/powerpoint/2010/main" val="3790013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6516A-6A13-986C-B07A-5571049E64FF}"/>
              </a:ext>
            </a:extLst>
          </p:cNvPr>
          <p:cNvSpPr txBox="1"/>
          <p:nvPr/>
        </p:nvSpPr>
        <p:spPr>
          <a:xfrm>
            <a:off x="624527" y="53033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거짓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true, false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두 가지 값만 가지는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68589-419C-9492-D53D-8017E0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" y="3846040"/>
            <a:ext cx="6916217" cy="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9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Undefined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미할당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037297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D6FDC-DB0C-5214-A4B4-440924B9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" y="4528650"/>
            <a:ext cx="7955614" cy="131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83155-F799-0937-A9A9-96F9AB2F11E1}"/>
              </a:ext>
            </a:extLst>
          </p:cNvPr>
          <p:cNvSpPr txBox="1"/>
          <p:nvPr/>
        </p:nvSpPr>
        <p:spPr>
          <a:xfrm>
            <a:off x="603884" y="574056"/>
            <a:ext cx="609442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Undifined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할당되지 않은 상태를 표기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의도된 빈 데이터</a:t>
            </a:r>
          </a:p>
        </p:txBody>
      </p:sp>
    </p:spTree>
    <p:extLst>
      <p:ext uri="{BB962C8B-B14F-4D97-AF65-F5344CB8AC3E}">
        <p14:creationId xmlns:p14="http://schemas.microsoft.com/office/powerpoint/2010/main" val="216710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43D18-33A6-F5EE-203F-27284B118FF4}"/>
              </a:ext>
            </a:extLst>
          </p:cNvPr>
          <p:cNvSpPr txBox="1"/>
          <p:nvPr/>
        </p:nvSpPr>
        <p:spPr>
          <a:xfrm>
            <a:off x="596245" y="687686"/>
            <a:ext cx="649271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어떤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의도적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비어 있음을 의미할 때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06D12-944A-E40F-128C-4735ED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3475164"/>
            <a:ext cx="8131856" cy="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데이터</a:t>
            </a:r>
          </a:p>
        </p:txBody>
      </p:sp>
    </p:spTree>
    <p:extLst>
      <p:ext uri="{BB962C8B-B14F-4D97-AF65-F5344CB8AC3E}">
        <p14:creationId xmlns:p14="http://schemas.microsoft.com/office/powerpoint/2010/main" val="894522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47817-5CED-7C60-2B40-4330C624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7" y="2537959"/>
            <a:ext cx="4927722" cy="67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A7A16-8B23-1325-C53C-13327683712D}"/>
              </a:ext>
            </a:extLst>
          </p:cNvPr>
          <p:cNvSpPr txBox="1"/>
          <p:nvPr/>
        </p:nvSpPr>
        <p:spPr>
          <a:xfrm>
            <a:off x="539685" y="266382"/>
            <a:ext cx="774647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순차적으로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4D7F7-3FE2-7B61-6CE0-3D4E70271DF9}"/>
              </a:ext>
            </a:extLst>
          </p:cNvPr>
          <p:cNvSpPr txBox="1"/>
          <p:nvPr/>
        </p:nvSpPr>
        <p:spPr>
          <a:xfrm>
            <a:off x="517227" y="3821630"/>
            <a:ext cx="78726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it-IT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EF5226-2A65-E633-D20C-9FA35BB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7" y="5627668"/>
            <a:ext cx="5731260" cy="6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8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데이터 꾸러미</a:t>
            </a:r>
          </a:p>
        </p:txBody>
      </p:sp>
    </p:spTree>
    <p:extLst>
      <p:ext uri="{BB962C8B-B14F-4D97-AF65-F5344CB8AC3E}">
        <p14:creationId xmlns:p14="http://schemas.microsoft.com/office/powerpoint/2010/main" val="946976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30FCE-D6AE-C743-E5C4-1E94AC60440E}"/>
              </a:ext>
            </a:extLst>
          </p:cNvPr>
          <p:cNvSpPr txBox="1"/>
          <p:nvPr/>
        </p:nvSpPr>
        <p:spPr>
          <a:xfrm>
            <a:off x="370001" y="335844"/>
            <a:ext cx="612506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key : value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형태로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BFFDD-2A11-EFE7-C042-33F8178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28" y="2222122"/>
            <a:ext cx="4859271" cy="24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8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각자를 소개할 수 있는 </a:t>
            </a:r>
            <a:r>
              <a:rPr lang="en-US" altLang="ko-KR" dirty="0"/>
              <a:t>Object </a:t>
            </a:r>
            <a:r>
              <a:rPr lang="ko-KR" altLang="en-US" dirty="0"/>
              <a:t>형태의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ko-KR" altLang="en-US" dirty="0"/>
              <a:t>지금 까지 배운 모든 데이터를 사용하여 자신을 소개하는 </a:t>
            </a:r>
            <a:r>
              <a:rPr lang="en-US" altLang="ko-KR" dirty="0"/>
              <a:t>console.log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7089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변수가 아닌 친구에게도 쓸 수 있습니다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7DF24-93AC-799A-6BA1-FDD933AFA492}"/>
              </a:ext>
            </a:extLst>
          </p:cNvPr>
          <p:cNvSpPr txBox="1"/>
          <p:nvPr/>
        </p:nvSpPr>
        <p:spPr>
          <a:xfrm>
            <a:off x="838200" y="2264007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7B203E-5ED9-28BA-25AD-0D3BD09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67" y="2264007"/>
            <a:ext cx="2338111" cy="2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사용해서 아래의 문구를 만드세요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“”</a:t>
            </a:r>
            <a:r>
              <a:rPr lang="en-US" altLang="ko-KR" dirty="0"/>
              <a:t> </a:t>
            </a:r>
            <a:r>
              <a:rPr lang="ko-KR" altLang="en-US" dirty="0"/>
              <a:t>안의 문구는 </a:t>
            </a:r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의 결과값으로 출력해야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문구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“number” </a:t>
            </a:r>
            <a:r>
              <a:rPr lang="en-US" altLang="ko-KR" dirty="0"/>
              <a:t>isn’t </a:t>
            </a:r>
            <a:r>
              <a:rPr lang="en-US" altLang="ko-KR" dirty="0">
                <a:solidFill>
                  <a:srgbClr val="00B050"/>
                </a:solidFill>
              </a:rPr>
              <a:t>“string” </a:t>
            </a:r>
            <a:r>
              <a:rPr lang="en-US" altLang="ko-KR" dirty="0"/>
              <a:t>data type.</a:t>
            </a:r>
          </a:p>
          <a:p>
            <a:pPr lvl="1"/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en-US" altLang="ko-KR" dirty="0" err="1">
                <a:solidFill>
                  <a:srgbClr val="00B050"/>
                </a:solidFill>
              </a:rPr>
              <a:t>boolean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>
                <a:solidFill>
                  <a:srgbClr val="00B050"/>
                </a:solidFill>
              </a:rPr>
              <a:t>“null”</a:t>
            </a:r>
            <a:r>
              <a:rPr lang="en-US" altLang="ko-KR" dirty="0"/>
              <a:t> </a:t>
            </a:r>
            <a:r>
              <a:rPr lang="ko-KR" altLang="en-US" dirty="0"/>
              <a:t>에 사용하면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“object”</a:t>
            </a:r>
            <a:r>
              <a:rPr lang="en-US" altLang="ko-KR" dirty="0"/>
              <a:t> </a:t>
            </a:r>
            <a:r>
              <a:rPr lang="ko-KR" altLang="en-US" dirty="0"/>
              <a:t>결과를 얻을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904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변수를 </a:t>
            </a:r>
            <a:r>
              <a:rPr lang="ko-KR" altLang="en-US" dirty="0">
                <a:solidFill>
                  <a:schemeClr val="accent2"/>
                </a:solidFill>
              </a:rPr>
              <a:t>동시에</a:t>
            </a:r>
            <a:r>
              <a:rPr lang="ko-KR" altLang="en-US" dirty="0"/>
              <a:t> 쓰고 싶을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메소드의 매개 변수로 넣어서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”, </a:t>
            </a:r>
            <a:r>
              <a:rPr lang="ko-KR" altLang="en-US" dirty="0"/>
              <a:t>변수</a:t>
            </a:r>
            <a:r>
              <a:rPr lang="en-US" altLang="ko-KR" dirty="0"/>
              <a:t>,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연산자를 사용해서 변수를 문자로 변환 후 더하여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 + </a:t>
            </a:r>
            <a:r>
              <a:rPr lang="ko-KR" altLang="en-US" dirty="0"/>
              <a:t>변수 </a:t>
            </a:r>
            <a:r>
              <a:rPr lang="en-US" altLang="ko-KR" dirty="0"/>
              <a:t>+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문자 사용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ko-KR" altLang="en-US" dirty="0"/>
              <a:t>문자를 쓰다가 변수를 쓰고 싶으면 </a:t>
            </a:r>
            <a:r>
              <a:rPr lang="en-US" altLang="ko-KR" dirty="0"/>
              <a:t>${variable} </a:t>
            </a:r>
            <a:r>
              <a:rPr lang="ko-KR" altLang="en-US" dirty="0"/>
              <a:t>처럼 쓰면 됩니다</a:t>
            </a:r>
            <a:r>
              <a:rPr lang="en-US" altLang="ko-KR" dirty="0"/>
              <a:t>`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0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혼용해서 </a:t>
            </a:r>
            <a:r>
              <a:rPr lang="ko-KR" altLang="en-US" dirty="0"/>
              <a:t>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3C7D6-1B6D-2979-2A81-5FB7E04ADCE7}"/>
              </a:ext>
            </a:extLst>
          </p:cNvPr>
          <p:cNvSpPr txBox="1"/>
          <p:nvPr/>
        </p:nvSpPr>
        <p:spPr>
          <a:xfrm>
            <a:off x="681318" y="1662518"/>
            <a:ext cx="805927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5EF41-665A-F29B-17DB-3B2A4E54FF53}"/>
              </a:ext>
            </a:extLst>
          </p:cNvPr>
          <p:cNvSpPr txBox="1"/>
          <p:nvPr/>
        </p:nvSpPr>
        <p:spPr>
          <a:xfrm>
            <a:off x="681316" y="2365977"/>
            <a:ext cx="846268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866A8-BD1B-F157-FADA-69F13CC1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6" y="4383134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</a:t>
            </a:r>
            <a:r>
              <a:rPr lang="ko-KR" altLang="en-US" dirty="0"/>
              <a:t>해서 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D15B7-AA33-7615-0713-C2AF3C856CAC}"/>
              </a:ext>
            </a:extLst>
          </p:cNvPr>
          <p:cNvSpPr txBox="1"/>
          <p:nvPr/>
        </p:nvSpPr>
        <p:spPr>
          <a:xfrm>
            <a:off x="636492" y="1507686"/>
            <a:ext cx="834614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06EFC-3698-F403-04E7-622C2B48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2" y="2766770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62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자동 </a:t>
            </a:r>
            <a:r>
              <a:rPr lang="ko-KR" altLang="en-US" dirty="0" err="1"/>
              <a:t>형변환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처음에는 편할 수도 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문제를 일으키게 됩니다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방금도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떴으면 바로 문제를 수정 했겠지만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뜨지 않고 프로그램이 구동이 되었죠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지금은 작은 프로그램이라 문제가 없었지만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프로그램이 더 커진다면 의도하지 않았지만 정말 중대한 문제를 일으킬 수도 있습니다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만약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 err="1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비트코인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거래 사이트라면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61979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838200" y="3698277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타입으로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Boolean();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2A1FD-6F07-78C1-33BA-BC04AD587B9C}"/>
              </a:ext>
            </a:extLst>
          </p:cNvPr>
          <p:cNvSpPr txBox="1"/>
          <p:nvPr/>
        </p:nvSpPr>
        <p:spPr>
          <a:xfrm>
            <a:off x="838200" y="223495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타입으로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23388A-921D-C24A-4C4E-089CE19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17" y="2234951"/>
            <a:ext cx="1348536" cy="27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6991</TotalTime>
  <Words>6736</Words>
  <Application>Microsoft Macintosh PowerPoint</Application>
  <PresentationFormat>와이드스크린</PresentationFormat>
  <Paragraphs>1105</Paragraphs>
  <Slides>277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277</vt:i4>
      </vt:variant>
    </vt:vector>
  </HeadingPairs>
  <TitlesOfParts>
    <vt:vector size="284" baseType="lpstr">
      <vt:lpstr>Calibri</vt:lpstr>
      <vt:lpstr>Mosk Bold 700</vt:lpstr>
      <vt:lpstr>Consolas</vt:lpstr>
      <vt:lpstr>맑은 고딕</vt:lpstr>
      <vt:lpstr>Arial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실습, 이디오피아 구현하기</vt:lpstr>
      <vt:lpstr>실습, Favorite 구현하기</vt:lpstr>
      <vt:lpstr>실습, Magazine 구현하기</vt:lpstr>
      <vt:lpstr>실습, FIND STORE 구현하기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실습, sub_menu 구현하기</vt:lpstr>
      <vt:lpstr>PowerPoint 프레젠테이션</vt:lpstr>
      <vt:lpstr>실습, button 영역 구현하기</vt:lpstr>
      <vt:lpstr>실습, copylight 영역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도구 실행!</vt:lpstr>
      <vt:lpstr>PowerPoint 프레젠테이션</vt:lpstr>
      <vt:lpstr>PowerPoint 프레젠테이션</vt:lpstr>
      <vt:lpstr>3가지 CSS 참조 방식 </vt:lpstr>
      <vt:lpstr>PowerPoint 프레젠테이션</vt:lpstr>
      <vt:lpstr>PowerPoint 프레젠테이션</vt:lpstr>
      <vt:lpstr>내장 방식!</vt:lpstr>
      <vt:lpstr>링크 방식!</vt:lpstr>
      <vt:lpstr>각각의 장단점이 존재 하겠죠?</vt:lpstr>
      <vt:lpstr>일단 해봅시다!</vt:lpstr>
      <vt:lpstr>실습</vt:lpstr>
      <vt:lpstr>읽기 순서?</vt:lpstr>
      <vt:lpstr>PowerPoint 프레젠테이션</vt:lpstr>
      <vt:lpstr>읽기 순서!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단축키만 잘 외우시면 됩니다!</vt:lpstr>
      <vt:lpstr>PowerPoint 프레젠테이션</vt:lpstr>
      <vt:lpstr>PowerPoint 프레젠테이션</vt:lpstr>
      <vt:lpstr>PowerPoint 프레젠테이션</vt:lpstr>
      <vt:lpstr>PowerPoint 프레젠테이션</vt:lpstr>
      <vt:lpstr>변수, let</vt:lpstr>
      <vt:lpstr>변수, let</vt:lpstr>
      <vt:lpstr>변수, const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자료형을 알려주는 typeof</vt:lpstr>
      <vt:lpstr>자료형을 알려주는 typeof</vt:lpstr>
      <vt:lpstr>실습</vt:lpstr>
      <vt:lpstr>PowerPoint 프레젠테이션</vt:lpstr>
      <vt:lpstr>문자 + 변수를 동시에 쓰고 싶을 때!</vt:lpstr>
      <vt:lpstr>문자와 변수를 혼용해서 쓰고 싶을 때!</vt:lpstr>
      <vt:lpstr>문자와 변수를 혼용해서 쓰고 싶을 때!</vt:lpstr>
      <vt:lpstr>PowerPoint 프레젠테이션</vt:lpstr>
      <vt:lpstr>성적을 구하는 프로그램 만들기</vt:lpstr>
      <vt:lpstr>JS의 자동 형변환!</vt:lpstr>
      <vt:lpstr>명시적 형변환</vt:lpstr>
      <vt:lpstr>명시적 형변환</vt:lpstr>
      <vt:lpstr>명시적 형변환 – 주의 사항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var 의 문제점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querySelector(“요소 선택자”)</vt:lpstr>
      <vt:lpstr>addEventListener(이벤트, 명령)</vt:lpstr>
      <vt:lpstr>PowerPoint 프레젠테이션</vt:lpstr>
      <vt:lpstr>classList.add / remove / contain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811</cp:revision>
  <dcterms:created xsi:type="dcterms:W3CDTF">2022-05-29T13:34:07Z</dcterms:created>
  <dcterms:modified xsi:type="dcterms:W3CDTF">2023-02-09T07:01:15Z</dcterms:modified>
</cp:coreProperties>
</file>